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68" r:id="rId2"/>
    <p:sldId id="270" r:id="rId3"/>
    <p:sldId id="264" r:id="rId4"/>
    <p:sldId id="262" r:id="rId5"/>
    <p:sldId id="260" r:id="rId6"/>
    <p:sldId id="261" r:id="rId7"/>
    <p:sldId id="259" r:id="rId8"/>
    <p:sldId id="257" r:id="rId9"/>
    <p:sldId id="258" r:id="rId10"/>
    <p:sldId id="263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EC2"/>
    <a:srgbClr val="3D6FD3"/>
    <a:srgbClr val="000000"/>
    <a:srgbClr val="003366"/>
    <a:srgbClr val="3333FF"/>
    <a:srgbClr val="6699FF"/>
    <a:srgbClr val="66CCF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31455F-E101-4949-8E35-0286ABD7CE3F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93D4682-B03B-4C8F-98AD-1F5F47DDB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EA5A42-5072-44F9-B151-2B795FA92076}" type="slidenum">
              <a:rPr lang="pl-PL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072B-119A-4C9E-A6E7-E545014E19B8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1FDF-24FC-4DAE-905A-D1B28F19F2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378A-BCA1-4929-84E9-9B1B1B34EC74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918A-D003-45F3-A6D3-84EF8C6744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DF93-FE4C-4C3C-8ECA-1531CA55CBF3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7CE8-CB59-495E-A08B-EBB13B3B13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1531-B56A-4CA2-9870-7F24D5ED45B6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F065-8212-45CB-B54A-066213DA5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554D-89B2-4A8A-9856-FEB6DAF66EFD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FFC5-40A8-4532-A793-E1A1563FE0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12C3-6E7B-4798-B23A-A16A91C490C6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5519-52DE-471F-B4E4-5F88AA426D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9AE5-C694-43FB-902A-FEEE4E2ED4EA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BFFF-51F7-46E4-9C65-FA1DFB4D5E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CD15-2C12-4FB5-8282-FB33B04C6930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AB0E-C89E-4837-A02B-BDF98CAF20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A21A-FABD-48E9-A9CA-F8021418BAD3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86DC-7C64-425B-BD66-C60419664B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B47A-45B4-4A71-BEFE-69A908072CDA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4DF-FED6-4956-A59C-3F2BE38353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ójkąt prostokątny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425F-8BCB-4C44-B2E1-957CE6947AF9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07C3-59B9-41AF-AC5B-030D1FFB3E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E361F6-2767-4206-AD63-1C22587D8ECC}" type="datetimeFigureOut">
              <a:rPr lang="pl-PL"/>
              <a:pPr>
                <a:defRPr/>
              </a:pPr>
              <a:t>2013-12-12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EE9867-8605-472E-8359-0F5A802CAF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1" r:id="rId2"/>
    <p:sldLayoutId id="2147483800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801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BF5F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549275"/>
            <a:ext cx="8640762" cy="438943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pl-PL" sz="800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„Mamo, Tato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pl-PL" sz="800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wolę wodę!”</a:t>
            </a:r>
          </a:p>
          <a:p>
            <a:pPr>
              <a:buFont typeface="Wingdings 2" pitchFamily="18" charset="2"/>
              <a:buNone/>
              <a:defRPr/>
            </a:pPr>
            <a:endParaRPr lang="pl-PL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pl-PL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Raport z przeprowadzonych zajęć edukacyjnych w Oddziale Przedszkolnym przy Szkole Podstawowej nr 2 w Męcinie.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1026" name="Obraz 3" descr="szkoł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02433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250825" y="704850"/>
            <a:ext cx="88931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ZDROWA WODA SIŁY DODA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poznajemy wartości odżywcze wody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933056"/>
            <a:ext cx="3528391" cy="264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311929" cy="248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060848"/>
            <a:ext cx="3168352" cy="237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47664" y="2060848"/>
            <a:ext cx="3456384" cy="2592288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MALUJEMY:</a:t>
            </a:r>
            <a:endParaRPr lang="pl-PL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4571404" cy="342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548680"/>
            <a:ext cx="4322076" cy="3241557"/>
          </a:xfrm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5148263" y="4076700"/>
            <a:ext cx="3744912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5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„PRZYGODY KROPELKI WODY”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0" y="2420938"/>
            <a:ext cx="8964613" cy="1557337"/>
          </a:xfrm>
        </p:spPr>
        <p:txBody>
          <a:bodyPr/>
          <a:lstStyle/>
          <a:p>
            <a:pPr algn="ctr" eaLnBrk="1" hangingPunct="1"/>
            <a:r>
              <a:rPr lang="pl-PL" sz="4500" b="1" smtClean="0">
                <a:latin typeface="Times New Roman" pitchFamily="18" charset="0"/>
                <a:cs typeface="Times New Roman" pitchFamily="18" charset="0"/>
              </a:rPr>
              <a:t>SŁUCHAMY BAJEK ZDROJAKA </a:t>
            </a:r>
            <a:br>
              <a:rPr lang="pl-PL" sz="45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4500" b="1" smtClean="0">
                <a:latin typeface="Times New Roman" pitchFamily="18" charset="0"/>
                <a:cs typeface="Times New Roman" pitchFamily="18" charset="0"/>
              </a:rPr>
              <a:t>I JEGO PRZYJACIÓŁ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059018"/>
            <a:ext cx="3384376" cy="2798982"/>
          </a:xfrm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3707904" cy="278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0130"/>
            <a:ext cx="3494704" cy="281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0"/>
            <a:ext cx="3504367" cy="262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hmurka 9"/>
          <p:cNvSpPr/>
          <p:nvPr/>
        </p:nvSpPr>
        <p:spPr>
          <a:xfrm>
            <a:off x="3348038" y="4076700"/>
            <a:ext cx="2519362" cy="9144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słuchają  ich również nasi rodzice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TALERZ ZDROWIA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3695556" cy="277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45597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552" y="1628800"/>
            <a:ext cx="3312368" cy="2484277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052513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pl-PL" sz="9000" b="1" u="sng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za uwagę</a:t>
            </a:r>
          </a:p>
          <a:p>
            <a:pPr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Opracowała: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mgr Halina Woźniak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672"/>
            <a:ext cx="393597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165" y="4005064"/>
            <a:ext cx="380346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11760" y="1700808"/>
            <a:ext cx="3407940" cy="2555955"/>
          </a:xfrm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3600400" cy="270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348038" y="404813"/>
            <a:ext cx="5795962" cy="1143000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Śpiewamy piosenkę: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24128" y="1844824"/>
            <a:ext cx="341987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500" b="1" i="1" dirty="0">
                <a:solidFill>
                  <a:srgbClr val="2C5EC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„Mamo, Tato </a:t>
            </a:r>
          </a:p>
          <a:p>
            <a:pPr algn="ctr">
              <a:defRPr/>
            </a:pPr>
            <a:r>
              <a:rPr lang="pl-PL" sz="4500" b="1" i="1" dirty="0">
                <a:solidFill>
                  <a:srgbClr val="2C5EC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wolę wodę!”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3681028"/>
            <a:ext cx="3935998" cy="2951999"/>
          </a:xfrm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008422" cy="300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0"/>
            <a:ext cx="3851891" cy="288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3659857" cy="274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2636838"/>
            <a:ext cx="842486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500" b="1" dirty="0" smtClean="0">
                <a:solidFill>
                  <a:srgbClr val="096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Namawiamy do picia wody –przedstawienie „</a:t>
            </a:r>
            <a:r>
              <a:rPr lang="pl-PL" sz="3500" b="1" dirty="0" err="1" smtClean="0">
                <a:solidFill>
                  <a:srgbClr val="096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Zdrojak</a:t>
            </a:r>
            <a:r>
              <a:rPr lang="pl-PL" sz="3500" b="1" dirty="0" smtClean="0">
                <a:solidFill>
                  <a:srgbClr val="096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 Lesie Krasnali”</a:t>
            </a:r>
            <a:endParaRPr lang="pl-PL" sz="3500" b="1" dirty="0">
              <a:solidFill>
                <a:srgbClr val="096A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6407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POZNAJEMY ZNACZENIE WODY W PRZYRODZIE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16113"/>
            <a:ext cx="3360738" cy="2520950"/>
          </a:xfrm>
          <a:effectLst>
            <a:softEdge rad="112500"/>
          </a:effec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860800"/>
            <a:ext cx="3648075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773238"/>
            <a:ext cx="3382963" cy="253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pole tekstowe 5"/>
          <p:cNvSpPr txBox="1">
            <a:spLocks noChangeArrowheads="1"/>
          </p:cNvSpPr>
          <p:nvPr/>
        </p:nvSpPr>
        <p:spPr bwMode="auto">
          <a:xfrm>
            <a:off x="684213" y="4724400"/>
            <a:ext cx="20161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Times New Roman" pitchFamily="18" charset="0"/>
                <a:cs typeface="Times New Roman" pitchFamily="18" charset="0"/>
              </a:rPr>
              <a:t>Zwracamy uwagę na brak wody pitnej. </a:t>
            </a:r>
          </a:p>
        </p:txBody>
      </p:sp>
      <p:sp>
        <p:nvSpPr>
          <p:cNvPr id="8199" name="pole tekstowe 6"/>
          <p:cNvSpPr txBox="1">
            <a:spLocks noChangeArrowheads="1"/>
          </p:cNvSpPr>
          <p:nvPr/>
        </p:nvSpPr>
        <p:spPr bwMode="auto">
          <a:xfrm>
            <a:off x="6659563" y="4724400"/>
            <a:ext cx="20891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Times New Roman" pitchFamily="18" charset="0"/>
                <a:cs typeface="Times New Roman" pitchFamily="18" charset="0"/>
              </a:rPr>
              <a:t>Do czego potrzebna nam jest woda?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3240691">
            <a:off x="4013200" y="1652587"/>
            <a:ext cx="6107113" cy="2087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EKSPERYMENTY </a:t>
            </a:r>
            <a:br>
              <a:rPr lang="pl-PL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WODĄ</a:t>
            </a:r>
            <a:endParaRPr lang="pl-PL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2987675" cy="223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2976562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4292600"/>
            <a:ext cx="3121025" cy="2339975"/>
          </a:xfrm>
          <a:effectLst>
            <a:softEdge rad="112500"/>
          </a:effec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2976"/>
            <a:ext cx="3214687" cy="241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pole tekstowe 6"/>
          <p:cNvSpPr txBox="1">
            <a:spLocks noChangeArrowheads="1"/>
          </p:cNvSpPr>
          <p:nvPr/>
        </p:nvSpPr>
        <p:spPr bwMode="auto">
          <a:xfrm>
            <a:off x="179388" y="5445125"/>
            <a:ext cx="3097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Times New Roman" pitchFamily="18" charset="0"/>
                <a:cs typeface="Times New Roman" pitchFamily="18" charset="0"/>
              </a:rPr>
              <a:t>Poznajemy właściwości wody: jej smak, kolor i zapach.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5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RUCH TO ZDROWIE !</a:t>
            </a:r>
            <a:endParaRPr lang="pl-PL" sz="5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4149080"/>
            <a:ext cx="3071737" cy="2304256"/>
          </a:xfrm>
          <a:effectLst>
            <a:softEdge rad="112500"/>
          </a:effec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162"/>
            <a:ext cx="3072581" cy="230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412776"/>
            <a:ext cx="3046963" cy="228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980" y="1412777"/>
            <a:ext cx="3262834" cy="244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852936"/>
            <a:ext cx="3075847" cy="230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8" name="pole tekstowe 7"/>
          <p:cNvSpPr txBox="1">
            <a:spLocks noChangeArrowheads="1"/>
          </p:cNvSpPr>
          <p:nvPr/>
        </p:nvSpPr>
        <p:spPr bwMode="auto">
          <a:xfrm>
            <a:off x="3779838" y="1557338"/>
            <a:ext cx="17287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Times New Roman" pitchFamily="18" charset="0"/>
                <a:cs typeface="Times New Roman" pitchFamily="18" charset="0"/>
              </a:rPr>
              <a:t>Zabawy ruchowe </a:t>
            </a:r>
          </a:p>
          <a:p>
            <a:pPr algn="ctr"/>
            <a:r>
              <a:rPr lang="pl-PL" sz="2400">
                <a:latin typeface="Times New Roman" pitchFamily="18" charset="0"/>
                <a:cs typeface="Times New Roman" pitchFamily="18" charset="0"/>
              </a:rPr>
              <a:t>w wiosce indiańskiej</a:t>
            </a:r>
            <a:r>
              <a:rPr lang="pl-PL"/>
              <a:t>.</a:t>
            </a:r>
          </a:p>
        </p:txBody>
      </p:sp>
      <p:sp>
        <p:nvSpPr>
          <p:cNvPr id="10249" name="pole tekstowe 8"/>
          <p:cNvSpPr txBox="1">
            <a:spLocks noChangeArrowheads="1"/>
          </p:cNvSpPr>
          <p:nvPr/>
        </p:nvSpPr>
        <p:spPr bwMode="auto">
          <a:xfrm>
            <a:off x="3635375" y="5157788"/>
            <a:ext cx="18002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Times New Roman" pitchFamily="18" charset="0"/>
                <a:cs typeface="Times New Roman" pitchFamily="18" charset="0"/>
              </a:rPr>
              <a:t>Brak płynów </a:t>
            </a:r>
          </a:p>
          <a:p>
            <a:pPr algn="ctr"/>
            <a:r>
              <a:rPr lang="pl-PL" sz="2000">
                <a:latin typeface="Times New Roman" pitchFamily="18" charset="0"/>
                <a:cs typeface="Times New Roman" pitchFamily="18" charset="0"/>
              </a:rPr>
              <a:t>w naszych organizmach uzupełniamy wodą.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54112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ŚWIETNA ZABAWA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343" y="1196752"/>
            <a:ext cx="3383657" cy="253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288308" cy="246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7219" y="4005064"/>
            <a:ext cx="3456781" cy="259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1556792"/>
            <a:ext cx="3239963" cy="2429973"/>
          </a:xfrm>
          <a:effectLst>
            <a:softEdge rad="112500"/>
          </a:effectLst>
        </p:spPr>
      </p:pic>
      <p:sp>
        <p:nvSpPr>
          <p:cNvPr id="11271" name="pole tekstowe 7"/>
          <p:cNvSpPr txBox="1">
            <a:spLocks noChangeArrowheads="1"/>
          </p:cNvSpPr>
          <p:nvPr/>
        </p:nvSpPr>
        <p:spPr bwMode="auto">
          <a:xfrm>
            <a:off x="3132138" y="1916113"/>
            <a:ext cx="32400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- układamy puzzle;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- wymyślamy zakończenia 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  do historyjek obrazkowych;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-gramy: 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w „Marynarza”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    ”Zgaduj-zgadula”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    ”Wodna ruletka”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    „Morskie memmory”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    ”Kropelki pod parasole”</a:t>
            </a:r>
          </a:p>
          <a:p>
            <a:r>
              <a:rPr lang="pl-PL" sz="2000">
                <a:latin typeface="Times New Roman" pitchFamily="18" charset="0"/>
                <a:cs typeface="Times New Roman" pitchFamily="18" charset="0"/>
              </a:rPr>
              <a:t>    ”Uwaga, kałuża!”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ZADANIE-TRUDNA SPRAWA</a:t>
            </a:r>
            <a:br>
              <a:rPr lang="pl-PL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SKĄD SIĘ BIERZE WODA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1772816"/>
            <a:ext cx="2521024" cy="1890768"/>
          </a:xfrm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437063"/>
            <a:ext cx="2976562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2711450" cy="203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636838"/>
            <a:ext cx="3071813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4437112"/>
            <a:ext cx="2881230" cy="216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6" name="pole tekstowe 7"/>
          <p:cNvSpPr txBox="1">
            <a:spLocks noChangeArrowheads="1"/>
          </p:cNvSpPr>
          <p:nvPr/>
        </p:nvSpPr>
        <p:spPr bwMode="auto">
          <a:xfrm>
            <a:off x="5867400" y="3789363"/>
            <a:ext cx="306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Times New Roman" pitchFamily="18" charset="0"/>
                <a:cs typeface="Times New Roman" pitchFamily="18" charset="0"/>
              </a:rPr>
              <a:t>Realizujemy obowiązkowe</a:t>
            </a:r>
          </a:p>
          <a:p>
            <a:pPr algn="ctr"/>
            <a:r>
              <a:rPr lang="pl-PL" sz="2000">
                <a:latin typeface="Times New Roman" pitchFamily="18" charset="0"/>
                <a:cs typeface="Times New Roman" pitchFamily="18" charset="0"/>
              </a:rPr>
              <a:t>scenariusze zajęć.</a:t>
            </a:r>
          </a:p>
        </p:txBody>
      </p:sp>
      <p:sp>
        <p:nvSpPr>
          <p:cNvPr id="12297" name="pole tekstowe 8"/>
          <p:cNvSpPr txBox="1">
            <a:spLocks noChangeArrowheads="1"/>
          </p:cNvSpPr>
          <p:nvPr/>
        </p:nvSpPr>
        <p:spPr bwMode="auto">
          <a:xfrm>
            <a:off x="3635375" y="5157788"/>
            <a:ext cx="19446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Times New Roman" pitchFamily="18" charset="0"/>
                <a:cs typeface="Times New Roman" pitchFamily="18" charset="0"/>
              </a:rPr>
              <a:t>Uczymy się jak oszczędzać wodę.</a:t>
            </a:r>
          </a:p>
        </p:txBody>
      </p:sp>
      <p:sp>
        <p:nvSpPr>
          <p:cNvPr id="12298" name="pole tekstowe 9"/>
          <p:cNvSpPr txBox="1">
            <a:spLocks noChangeArrowheads="1"/>
          </p:cNvSpPr>
          <p:nvPr/>
        </p:nvSpPr>
        <p:spPr bwMode="auto">
          <a:xfrm>
            <a:off x="250825" y="4005263"/>
            <a:ext cx="2789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Times New Roman" pitchFamily="18" charset="0"/>
                <a:cs typeface="Times New Roman" pitchFamily="18" charset="0"/>
              </a:rPr>
              <a:t>Misja ochrony wody.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358775" y="3068638"/>
            <a:ext cx="8785225" cy="12160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SZUKAMY GDZIE MIESZKA WODA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789041"/>
            <a:ext cx="3766652" cy="2822898"/>
          </a:xfrm>
          <a:effectLst>
            <a:softEdge rad="112500"/>
          </a:effec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913"/>
            <a:ext cx="3720282" cy="278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3673103" cy="275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6249" y="4005064"/>
            <a:ext cx="3382215" cy="259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hmurka 7"/>
          <p:cNvSpPr/>
          <p:nvPr/>
        </p:nvSpPr>
        <p:spPr>
          <a:xfrm>
            <a:off x="3708400" y="2060575"/>
            <a:ext cx="1800225" cy="79216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strumyku</a:t>
            </a:r>
          </a:p>
        </p:txBody>
      </p:sp>
      <p:sp>
        <p:nvSpPr>
          <p:cNvPr id="9" name="Chmurka 8"/>
          <p:cNvSpPr/>
          <p:nvPr/>
        </p:nvSpPr>
        <p:spPr>
          <a:xfrm>
            <a:off x="3635375" y="4292600"/>
            <a:ext cx="1944688" cy="9144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chmurce</a:t>
            </a:r>
          </a:p>
        </p:txBody>
      </p:sp>
      <p:sp>
        <p:nvSpPr>
          <p:cNvPr id="10" name="Chmurka 9"/>
          <p:cNvSpPr/>
          <p:nvPr/>
        </p:nvSpPr>
        <p:spPr>
          <a:xfrm>
            <a:off x="3635375" y="1052513"/>
            <a:ext cx="1763713" cy="792162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porannej rosie</a:t>
            </a:r>
          </a:p>
        </p:txBody>
      </p:sp>
      <p:sp>
        <p:nvSpPr>
          <p:cNvPr id="11" name="Chmurka 10"/>
          <p:cNvSpPr/>
          <p:nvPr/>
        </p:nvSpPr>
        <p:spPr>
          <a:xfrm>
            <a:off x="3635375" y="0"/>
            <a:ext cx="1800225" cy="9144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sopelku</a:t>
            </a:r>
          </a:p>
        </p:txBody>
      </p:sp>
      <p:sp>
        <p:nvSpPr>
          <p:cNvPr id="12" name="Chmurka 11"/>
          <p:cNvSpPr/>
          <p:nvPr/>
        </p:nvSpPr>
        <p:spPr>
          <a:xfrm>
            <a:off x="3492500" y="5445125"/>
            <a:ext cx="2303463" cy="9144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…i w naszej piosence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DBF5F9"/>
      </a:accent4>
      <a:accent5>
        <a:srgbClr val="009DD9"/>
      </a:accent5>
      <a:accent6>
        <a:srgbClr val="0F6FC6"/>
      </a:accent6>
      <a:hlink>
        <a:srgbClr val="DBF5F9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DBF5F9"/>
    </a:accent4>
    <a:accent5>
      <a:srgbClr val="009DD9"/>
    </a:accent5>
    <a:accent6>
      <a:srgbClr val="0F6FC6"/>
    </a:accent6>
    <a:hlink>
      <a:srgbClr val="DBF5F9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Niestandardowy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DBF5F9"/>
    </a:accent4>
    <a:accent5>
      <a:srgbClr val="009DD9"/>
    </a:accent5>
    <a:accent6>
      <a:srgbClr val="0F6FC6"/>
    </a:accent6>
    <a:hlink>
      <a:srgbClr val="DBF5F9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209</Words>
  <Application>Microsoft Office PowerPoint</Application>
  <PresentationFormat>Pokaz na ekranie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Przepływ</vt:lpstr>
      <vt:lpstr>Slajd 1</vt:lpstr>
      <vt:lpstr> Śpiewamy piosenkę:</vt:lpstr>
      <vt:lpstr>Namawiamy do picia wody –przedstawienie „Zdrojak w Lesie Krasnali”</vt:lpstr>
      <vt:lpstr>POZNAJEMY ZNACZENIE WODY W PRZYRODZIE</vt:lpstr>
      <vt:lpstr>EKSPERYMENTY  Z WODĄ</vt:lpstr>
      <vt:lpstr>RUCH TO ZDROWIE !</vt:lpstr>
      <vt:lpstr>ŚWIETNA ZABAWA</vt:lpstr>
      <vt:lpstr>TO ZADANIE-TRUDNA SPRAWA ~SKĄD SIĘ BIERZE WODA</vt:lpstr>
      <vt:lpstr>SZUKAMY GDZIE MIESZKA WODA</vt:lpstr>
      <vt:lpstr>ZDROWA WODA SIŁY DODA -poznajemy wartości odżywcze wody</vt:lpstr>
      <vt:lpstr>MALUJEMY:</vt:lpstr>
      <vt:lpstr>SŁUCHAMY BAJEK ZDROJAKA  I JEGO PRZYJACIÓŁ</vt:lpstr>
      <vt:lpstr>TALERZ ZDROWIA</vt:lpstr>
      <vt:lpstr>Slajd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biuro</dc:creator>
  <cp:lastModifiedBy>biuro</cp:lastModifiedBy>
  <cp:revision>28</cp:revision>
  <dcterms:created xsi:type="dcterms:W3CDTF">2013-12-10T20:01:43Z</dcterms:created>
  <dcterms:modified xsi:type="dcterms:W3CDTF">2013-12-12T13:09:41Z</dcterms:modified>
</cp:coreProperties>
</file>